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79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80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23" r:id="rId72"/>
    <p:sldId id="324" r:id="rId73"/>
    <p:sldId id="325" r:id="rId74"/>
    <p:sldId id="326" r:id="rId75"/>
    <p:sldId id="327" r:id="rId76"/>
    <p:sldId id="328" r:id="rId77"/>
    <p:sldId id="329" r:id="rId78"/>
    <p:sldId id="330" r:id="rId79"/>
    <p:sldId id="331" r:id="rId80"/>
    <p:sldId id="332" r:id="rId81"/>
    <p:sldId id="333" r:id="rId82"/>
    <p:sldId id="334" r:id="rId83"/>
    <p:sldId id="335" r:id="rId84"/>
  </p:sldIdLst>
  <p:sldSz cy="5143500" cx="9144000"/>
  <p:notesSz cx="51435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85" roundtripDataSignature="AMtx7mjUc1F/j2jxoaKcxSvhtepDdqKoD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84" Type="http://schemas.openxmlformats.org/officeDocument/2006/relationships/slide" Target="slides/slide80.xml"/><Relationship Id="rId83" Type="http://schemas.openxmlformats.org/officeDocument/2006/relationships/slide" Target="slides/slide79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85" Type="http://customschemas.google.com/relationships/presentationmetadata" Target="metadata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80" Type="http://schemas.openxmlformats.org/officeDocument/2006/relationships/slide" Target="slides/slide76.xml"/><Relationship Id="rId82" Type="http://schemas.openxmlformats.org/officeDocument/2006/relationships/slide" Target="slides/slide78.xml"/><Relationship Id="rId81" Type="http://schemas.openxmlformats.org/officeDocument/2006/relationships/slide" Target="slides/slide77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73" Type="http://schemas.openxmlformats.org/officeDocument/2006/relationships/slide" Target="slides/slide69.xml"/><Relationship Id="rId72" Type="http://schemas.openxmlformats.org/officeDocument/2006/relationships/slide" Target="slides/slide68.xml"/><Relationship Id="rId31" Type="http://schemas.openxmlformats.org/officeDocument/2006/relationships/slide" Target="slides/slide27.xml"/><Relationship Id="rId75" Type="http://schemas.openxmlformats.org/officeDocument/2006/relationships/slide" Target="slides/slide71.xml"/><Relationship Id="rId30" Type="http://schemas.openxmlformats.org/officeDocument/2006/relationships/slide" Target="slides/slide26.xml"/><Relationship Id="rId74" Type="http://schemas.openxmlformats.org/officeDocument/2006/relationships/slide" Target="slides/slide70.xml"/><Relationship Id="rId33" Type="http://schemas.openxmlformats.org/officeDocument/2006/relationships/slide" Target="slides/slide29.xml"/><Relationship Id="rId77" Type="http://schemas.openxmlformats.org/officeDocument/2006/relationships/slide" Target="slides/slide73.xml"/><Relationship Id="rId32" Type="http://schemas.openxmlformats.org/officeDocument/2006/relationships/slide" Target="slides/slide28.xml"/><Relationship Id="rId76" Type="http://schemas.openxmlformats.org/officeDocument/2006/relationships/slide" Target="slides/slide72.xml"/><Relationship Id="rId35" Type="http://schemas.openxmlformats.org/officeDocument/2006/relationships/slide" Target="slides/slide31.xml"/><Relationship Id="rId79" Type="http://schemas.openxmlformats.org/officeDocument/2006/relationships/slide" Target="slides/slide75.xml"/><Relationship Id="rId34" Type="http://schemas.openxmlformats.org/officeDocument/2006/relationships/slide" Target="slides/slide30.xml"/><Relationship Id="rId78" Type="http://schemas.openxmlformats.org/officeDocument/2006/relationships/slide" Target="slides/slide74.xml"/><Relationship Id="rId71" Type="http://schemas.openxmlformats.org/officeDocument/2006/relationships/slide" Target="slides/slide67.xml"/><Relationship Id="rId70" Type="http://schemas.openxmlformats.org/officeDocument/2006/relationships/slide" Target="slides/slide66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62" Type="http://schemas.openxmlformats.org/officeDocument/2006/relationships/slide" Target="slides/slide58.xml"/><Relationship Id="rId61" Type="http://schemas.openxmlformats.org/officeDocument/2006/relationships/slide" Target="slides/slide57.xml"/><Relationship Id="rId20" Type="http://schemas.openxmlformats.org/officeDocument/2006/relationships/slide" Target="slides/slide16.xml"/><Relationship Id="rId64" Type="http://schemas.openxmlformats.org/officeDocument/2006/relationships/slide" Target="slides/slide60.xml"/><Relationship Id="rId63" Type="http://schemas.openxmlformats.org/officeDocument/2006/relationships/slide" Target="slides/slide59.xml"/><Relationship Id="rId22" Type="http://schemas.openxmlformats.org/officeDocument/2006/relationships/slide" Target="slides/slide18.xml"/><Relationship Id="rId66" Type="http://schemas.openxmlformats.org/officeDocument/2006/relationships/slide" Target="slides/slide62.xml"/><Relationship Id="rId21" Type="http://schemas.openxmlformats.org/officeDocument/2006/relationships/slide" Target="slides/slide17.xml"/><Relationship Id="rId65" Type="http://schemas.openxmlformats.org/officeDocument/2006/relationships/slide" Target="slides/slide61.xml"/><Relationship Id="rId24" Type="http://schemas.openxmlformats.org/officeDocument/2006/relationships/slide" Target="slides/slide20.xml"/><Relationship Id="rId68" Type="http://schemas.openxmlformats.org/officeDocument/2006/relationships/slide" Target="slides/slide64.xml"/><Relationship Id="rId23" Type="http://schemas.openxmlformats.org/officeDocument/2006/relationships/slide" Target="slides/slide19.xml"/><Relationship Id="rId67" Type="http://schemas.openxmlformats.org/officeDocument/2006/relationships/slide" Target="slides/slide63.xml"/><Relationship Id="rId60" Type="http://schemas.openxmlformats.org/officeDocument/2006/relationships/slide" Target="slides/slide56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69" Type="http://schemas.openxmlformats.org/officeDocument/2006/relationships/slide" Target="slides/slide6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11" Type="http://schemas.openxmlformats.org/officeDocument/2006/relationships/slide" Target="slides/slide7.xml"/><Relationship Id="rId55" Type="http://schemas.openxmlformats.org/officeDocument/2006/relationships/slide" Target="slides/slide51.xml"/><Relationship Id="rId10" Type="http://schemas.openxmlformats.org/officeDocument/2006/relationships/slide" Target="slides/slide6.xml"/><Relationship Id="rId54" Type="http://schemas.openxmlformats.org/officeDocument/2006/relationships/slide" Target="slides/slide50.xml"/><Relationship Id="rId13" Type="http://schemas.openxmlformats.org/officeDocument/2006/relationships/slide" Target="slides/slide9.xml"/><Relationship Id="rId57" Type="http://schemas.openxmlformats.org/officeDocument/2006/relationships/slide" Target="slides/slide53.xml"/><Relationship Id="rId12" Type="http://schemas.openxmlformats.org/officeDocument/2006/relationships/slide" Target="slides/slide8.xml"/><Relationship Id="rId56" Type="http://schemas.openxmlformats.org/officeDocument/2006/relationships/slide" Target="slides/slide52.xml"/><Relationship Id="rId15" Type="http://schemas.openxmlformats.org/officeDocument/2006/relationships/slide" Target="slides/slide11.xml"/><Relationship Id="rId59" Type="http://schemas.openxmlformats.org/officeDocument/2006/relationships/slide" Target="slides/slide55.xml"/><Relationship Id="rId14" Type="http://schemas.openxmlformats.org/officeDocument/2006/relationships/slide" Target="slides/slide10.xml"/><Relationship Id="rId58" Type="http://schemas.openxmlformats.org/officeDocument/2006/relationships/slide" Target="slides/slide5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857400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514350" y="4343400"/>
            <a:ext cx="41148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1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" name="Google Shape;9;p1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0;p1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0:notes"/>
          <p:cNvSpPr/>
          <p:nvPr>
            <p:ph idx="2" type="sldImg"/>
          </p:nvPr>
        </p:nvSpPr>
        <p:spPr>
          <a:xfrm>
            <a:off x="857400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" name="Google Shape;64;p10:notes"/>
          <p:cNvSpPr txBox="1"/>
          <p:nvPr>
            <p:ph idx="1" type="body"/>
          </p:nvPr>
        </p:nvSpPr>
        <p:spPr>
          <a:xfrm>
            <a:off x="514350" y="4343400"/>
            <a:ext cx="41148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1:notes"/>
          <p:cNvSpPr/>
          <p:nvPr>
            <p:ph idx="2" type="sldImg"/>
          </p:nvPr>
        </p:nvSpPr>
        <p:spPr>
          <a:xfrm>
            <a:off x="857400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9" name="Google Shape;69;p11:notes"/>
          <p:cNvSpPr txBox="1"/>
          <p:nvPr>
            <p:ph idx="1" type="body"/>
          </p:nvPr>
        </p:nvSpPr>
        <p:spPr>
          <a:xfrm>
            <a:off x="514350" y="4343400"/>
            <a:ext cx="41148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2:notes"/>
          <p:cNvSpPr/>
          <p:nvPr>
            <p:ph idx="2" type="sldImg"/>
          </p:nvPr>
        </p:nvSpPr>
        <p:spPr>
          <a:xfrm>
            <a:off x="857400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4" name="Google Shape;74;p12:notes"/>
          <p:cNvSpPr txBox="1"/>
          <p:nvPr>
            <p:ph idx="1" type="body"/>
          </p:nvPr>
        </p:nvSpPr>
        <p:spPr>
          <a:xfrm>
            <a:off x="514350" y="4343400"/>
            <a:ext cx="41148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3:notes"/>
          <p:cNvSpPr/>
          <p:nvPr>
            <p:ph idx="2" type="sldImg"/>
          </p:nvPr>
        </p:nvSpPr>
        <p:spPr>
          <a:xfrm>
            <a:off x="857400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9" name="Google Shape;79;p13:notes"/>
          <p:cNvSpPr txBox="1"/>
          <p:nvPr>
            <p:ph idx="1" type="body"/>
          </p:nvPr>
        </p:nvSpPr>
        <p:spPr>
          <a:xfrm>
            <a:off x="514350" y="4343400"/>
            <a:ext cx="41148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4:notes"/>
          <p:cNvSpPr/>
          <p:nvPr>
            <p:ph idx="2" type="sldImg"/>
          </p:nvPr>
        </p:nvSpPr>
        <p:spPr>
          <a:xfrm>
            <a:off x="857400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4" name="Google Shape;84;p14:notes"/>
          <p:cNvSpPr txBox="1"/>
          <p:nvPr>
            <p:ph idx="1" type="body"/>
          </p:nvPr>
        </p:nvSpPr>
        <p:spPr>
          <a:xfrm>
            <a:off x="514350" y="4343400"/>
            <a:ext cx="41148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5:notes"/>
          <p:cNvSpPr/>
          <p:nvPr>
            <p:ph idx="2" type="sldImg"/>
          </p:nvPr>
        </p:nvSpPr>
        <p:spPr>
          <a:xfrm>
            <a:off x="857400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9" name="Google Shape;89;p15:notes"/>
          <p:cNvSpPr txBox="1"/>
          <p:nvPr>
            <p:ph idx="1" type="body"/>
          </p:nvPr>
        </p:nvSpPr>
        <p:spPr>
          <a:xfrm>
            <a:off x="514350" y="4343400"/>
            <a:ext cx="41148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6:notes"/>
          <p:cNvSpPr/>
          <p:nvPr>
            <p:ph idx="2" type="sldImg"/>
          </p:nvPr>
        </p:nvSpPr>
        <p:spPr>
          <a:xfrm>
            <a:off x="857400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4" name="Google Shape;94;p16:notes"/>
          <p:cNvSpPr txBox="1"/>
          <p:nvPr>
            <p:ph idx="1" type="body"/>
          </p:nvPr>
        </p:nvSpPr>
        <p:spPr>
          <a:xfrm>
            <a:off x="514350" y="4343400"/>
            <a:ext cx="41148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7:notes"/>
          <p:cNvSpPr/>
          <p:nvPr>
            <p:ph idx="2" type="sldImg"/>
          </p:nvPr>
        </p:nvSpPr>
        <p:spPr>
          <a:xfrm>
            <a:off x="857400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9" name="Google Shape;99;p17:notes"/>
          <p:cNvSpPr txBox="1"/>
          <p:nvPr>
            <p:ph idx="1" type="body"/>
          </p:nvPr>
        </p:nvSpPr>
        <p:spPr>
          <a:xfrm>
            <a:off x="514350" y="4343400"/>
            <a:ext cx="41148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8:notes"/>
          <p:cNvSpPr/>
          <p:nvPr>
            <p:ph idx="2" type="sldImg"/>
          </p:nvPr>
        </p:nvSpPr>
        <p:spPr>
          <a:xfrm>
            <a:off x="857400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4" name="Google Shape;104;p18:notes"/>
          <p:cNvSpPr txBox="1"/>
          <p:nvPr>
            <p:ph idx="1" type="body"/>
          </p:nvPr>
        </p:nvSpPr>
        <p:spPr>
          <a:xfrm>
            <a:off x="514350" y="4343400"/>
            <a:ext cx="41148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9:notes"/>
          <p:cNvSpPr/>
          <p:nvPr>
            <p:ph idx="2" type="sldImg"/>
          </p:nvPr>
        </p:nvSpPr>
        <p:spPr>
          <a:xfrm>
            <a:off x="857400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8" name="Google Shape;108;p19:notes"/>
          <p:cNvSpPr txBox="1"/>
          <p:nvPr>
            <p:ph idx="1" type="body"/>
          </p:nvPr>
        </p:nvSpPr>
        <p:spPr>
          <a:xfrm>
            <a:off x="514350" y="4343400"/>
            <a:ext cx="41148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" name="Google Shape;17;p2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2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0:notes"/>
          <p:cNvSpPr/>
          <p:nvPr>
            <p:ph idx="2" type="sldImg"/>
          </p:nvPr>
        </p:nvSpPr>
        <p:spPr>
          <a:xfrm>
            <a:off x="857400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2" name="Google Shape;112;p20:notes"/>
          <p:cNvSpPr txBox="1"/>
          <p:nvPr>
            <p:ph idx="1" type="body"/>
          </p:nvPr>
        </p:nvSpPr>
        <p:spPr>
          <a:xfrm>
            <a:off x="514350" y="4343400"/>
            <a:ext cx="41148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1:notes"/>
          <p:cNvSpPr/>
          <p:nvPr>
            <p:ph idx="2" type="sldImg"/>
          </p:nvPr>
        </p:nvSpPr>
        <p:spPr>
          <a:xfrm>
            <a:off x="857400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6" name="Google Shape;116;p21:notes"/>
          <p:cNvSpPr txBox="1"/>
          <p:nvPr>
            <p:ph idx="1" type="body"/>
          </p:nvPr>
        </p:nvSpPr>
        <p:spPr>
          <a:xfrm>
            <a:off x="514350" y="4343400"/>
            <a:ext cx="41148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2:notes"/>
          <p:cNvSpPr/>
          <p:nvPr>
            <p:ph idx="2" type="sldImg"/>
          </p:nvPr>
        </p:nvSpPr>
        <p:spPr>
          <a:xfrm>
            <a:off x="857400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0" name="Google Shape;120;p22:notes"/>
          <p:cNvSpPr txBox="1"/>
          <p:nvPr>
            <p:ph idx="1" type="body"/>
          </p:nvPr>
        </p:nvSpPr>
        <p:spPr>
          <a:xfrm>
            <a:off x="514350" y="4343400"/>
            <a:ext cx="41148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3:notes"/>
          <p:cNvSpPr/>
          <p:nvPr>
            <p:ph idx="2" type="sldImg"/>
          </p:nvPr>
        </p:nvSpPr>
        <p:spPr>
          <a:xfrm>
            <a:off x="857400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4" name="Google Shape;124;p23:notes"/>
          <p:cNvSpPr txBox="1"/>
          <p:nvPr>
            <p:ph idx="1" type="body"/>
          </p:nvPr>
        </p:nvSpPr>
        <p:spPr>
          <a:xfrm>
            <a:off x="514350" y="4343400"/>
            <a:ext cx="41148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4:notes"/>
          <p:cNvSpPr/>
          <p:nvPr>
            <p:ph idx="2" type="sldImg"/>
          </p:nvPr>
        </p:nvSpPr>
        <p:spPr>
          <a:xfrm>
            <a:off x="857400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8" name="Google Shape;128;p24:notes"/>
          <p:cNvSpPr txBox="1"/>
          <p:nvPr>
            <p:ph idx="1" type="body"/>
          </p:nvPr>
        </p:nvSpPr>
        <p:spPr>
          <a:xfrm>
            <a:off x="514350" y="4343400"/>
            <a:ext cx="41148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5:notes"/>
          <p:cNvSpPr/>
          <p:nvPr>
            <p:ph idx="2" type="sldImg"/>
          </p:nvPr>
        </p:nvSpPr>
        <p:spPr>
          <a:xfrm>
            <a:off x="857400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2" name="Google Shape;132;p25:notes"/>
          <p:cNvSpPr txBox="1"/>
          <p:nvPr>
            <p:ph idx="1" type="body"/>
          </p:nvPr>
        </p:nvSpPr>
        <p:spPr>
          <a:xfrm>
            <a:off x="514350" y="4343400"/>
            <a:ext cx="41148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6:notes"/>
          <p:cNvSpPr/>
          <p:nvPr>
            <p:ph idx="2" type="sldImg"/>
          </p:nvPr>
        </p:nvSpPr>
        <p:spPr>
          <a:xfrm>
            <a:off x="857400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6" name="Google Shape;136;p26:notes"/>
          <p:cNvSpPr txBox="1"/>
          <p:nvPr>
            <p:ph idx="1" type="body"/>
          </p:nvPr>
        </p:nvSpPr>
        <p:spPr>
          <a:xfrm>
            <a:off x="514350" y="4343400"/>
            <a:ext cx="41148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7:notes"/>
          <p:cNvSpPr/>
          <p:nvPr>
            <p:ph idx="2" type="sldImg"/>
          </p:nvPr>
        </p:nvSpPr>
        <p:spPr>
          <a:xfrm>
            <a:off x="857400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0" name="Google Shape;140;p27:notes"/>
          <p:cNvSpPr txBox="1"/>
          <p:nvPr>
            <p:ph idx="1" type="body"/>
          </p:nvPr>
        </p:nvSpPr>
        <p:spPr>
          <a:xfrm>
            <a:off x="514350" y="4343400"/>
            <a:ext cx="41148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8:notes"/>
          <p:cNvSpPr/>
          <p:nvPr>
            <p:ph idx="2" type="sldImg"/>
          </p:nvPr>
        </p:nvSpPr>
        <p:spPr>
          <a:xfrm>
            <a:off x="857400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4" name="Google Shape;144;p28:notes"/>
          <p:cNvSpPr txBox="1"/>
          <p:nvPr>
            <p:ph idx="1" type="body"/>
          </p:nvPr>
        </p:nvSpPr>
        <p:spPr>
          <a:xfrm>
            <a:off x="514350" y="4343400"/>
            <a:ext cx="41148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9:notes"/>
          <p:cNvSpPr/>
          <p:nvPr>
            <p:ph idx="2" type="sldImg"/>
          </p:nvPr>
        </p:nvSpPr>
        <p:spPr>
          <a:xfrm>
            <a:off x="857400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8" name="Google Shape;148;p29:notes"/>
          <p:cNvSpPr txBox="1"/>
          <p:nvPr>
            <p:ph idx="1" type="body"/>
          </p:nvPr>
        </p:nvSpPr>
        <p:spPr>
          <a:xfrm>
            <a:off x="514350" y="4343400"/>
            <a:ext cx="41148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:notes"/>
          <p:cNvSpPr/>
          <p:nvPr>
            <p:ph idx="2" type="sldImg"/>
          </p:nvPr>
        </p:nvSpPr>
        <p:spPr>
          <a:xfrm>
            <a:off x="857400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" name="Google Shape;23;p3:notes"/>
          <p:cNvSpPr txBox="1"/>
          <p:nvPr>
            <p:ph idx="1" type="body"/>
          </p:nvPr>
        </p:nvSpPr>
        <p:spPr>
          <a:xfrm>
            <a:off x="514350" y="4343400"/>
            <a:ext cx="41148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0:notes"/>
          <p:cNvSpPr/>
          <p:nvPr>
            <p:ph idx="2" type="sldImg"/>
          </p:nvPr>
        </p:nvSpPr>
        <p:spPr>
          <a:xfrm>
            <a:off x="857400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2" name="Google Shape;152;p30:notes"/>
          <p:cNvSpPr txBox="1"/>
          <p:nvPr>
            <p:ph idx="1" type="body"/>
          </p:nvPr>
        </p:nvSpPr>
        <p:spPr>
          <a:xfrm>
            <a:off x="514350" y="4343400"/>
            <a:ext cx="41148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1:notes"/>
          <p:cNvSpPr/>
          <p:nvPr>
            <p:ph idx="2" type="sldImg"/>
          </p:nvPr>
        </p:nvSpPr>
        <p:spPr>
          <a:xfrm>
            <a:off x="857400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6" name="Google Shape;156;p31:notes"/>
          <p:cNvSpPr txBox="1"/>
          <p:nvPr>
            <p:ph idx="1" type="body"/>
          </p:nvPr>
        </p:nvSpPr>
        <p:spPr>
          <a:xfrm>
            <a:off x="514350" y="4343400"/>
            <a:ext cx="41148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2:notes"/>
          <p:cNvSpPr/>
          <p:nvPr>
            <p:ph idx="2" type="sldImg"/>
          </p:nvPr>
        </p:nvSpPr>
        <p:spPr>
          <a:xfrm>
            <a:off x="857400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0" name="Google Shape;160;p32:notes"/>
          <p:cNvSpPr txBox="1"/>
          <p:nvPr>
            <p:ph idx="1" type="body"/>
          </p:nvPr>
        </p:nvSpPr>
        <p:spPr>
          <a:xfrm>
            <a:off x="514350" y="4343400"/>
            <a:ext cx="41148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3:notes"/>
          <p:cNvSpPr/>
          <p:nvPr>
            <p:ph idx="2" type="sldImg"/>
          </p:nvPr>
        </p:nvSpPr>
        <p:spPr>
          <a:xfrm>
            <a:off x="857400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4" name="Google Shape;164;p33:notes"/>
          <p:cNvSpPr txBox="1"/>
          <p:nvPr>
            <p:ph idx="1" type="body"/>
          </p:nvPr>
        </p:nvSpPr>
        <p:spPr>
          <a:xfrm>
            <a:off x="514350" y="4343400"/>
            <a:ext cx="41148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4:notes"/>
          <p:cNvSpPr/>
          <p:nvPr>
            <p:ph idx="2" type="sldImg"/>
          </p:nvPr>
        </p:nvSpPr>
        <p:spPr>
          <a:xfrm>
            <a:off x="857400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8" name="Google Shape;168;p34:notes"/>
          <p:cNvSpPr txBox="1"/>
          <p:nvPr>
            <p:ph idx="1" type="body"/>
          </p:nvPr>
        </p:nvSpPr>
        <p:spPr>
          <a:xfrm>
            <a:off x="514350" y="4343400"/>
            <a:ext cx="41148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5:notes"/>
          <p:cNvSpPr/>
          <p:nvPr>
            <p:ph idx="2" type="sldImg"/>
          </p:nvPr>
        </p:nvSpPr>
        <p:spPr>
          <a:xfrm>
            <a:off x="857400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2" name="Google Shape;172;p35:notes"/>
          <p:cNvSpPr txBox="1"/>
          <p:nvPr>
            <p:ph idx="1" type="body"/>
          </p:nvPr>
        </p:nvSpPr>
        <p:spPr>
          <a:xfrm>
            <a:off x="514350" y="4343400"/>
            <a:ext cx="41148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6:notes"/>
          <p:cNvSpPr/>
          <p:nvPr>
            <p:ph idx="2" type="sldImg"/>
          </p:nvPr>
        </p:nvSpPr>
        <p:spPr>
          <a:xfrm>
            <a:off x="857400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6" name="Google Shape;176;p36:notes"/>
          <p:cNvSpPr txBox="1"/>
          <p:nvPr>
            <p:ph idx="1" type="body"/>
          </p:nvPr>
        </p:nvSpPr>
        <p:spPr>
          <a:xfrm>
            <a:off x="514350" y="4343400"/>
            <a:ext cx="41148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7:notes"/>
          <p:cNvSpPr/>
          <p:nvPr>
            <p:ph idx="2" type="sldImg"/>
          </p:nvPr>
        </p:nvSpPr>
        <p:spPr>
          <a:xfrm>
            <a:off x="857400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0" name="Google Shape;180;p37:notes"/>
          <p:cNvSpPr txBox="1"/>
          <p:nvPr>
            <p:ph idx="1" type="body"/>
          </p:nvPr>
        </p:nvSpPr>
        <p:spPr>
          <a:xfrm>
            <a:off x="514350" y="4343400"/>
            <a:ext cx="41148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8:notes"/>
          <p:cNvSpPr/>
          <p:nvPr>
            <p:ph idx="2" type="sldImg"/>
          </p:nvPr>
        </p:nvSpPr>
        <p:spPr>
          <a:xfrm>
            <a:off x="857400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4" name="Google Shape;184;p38:notes"/>
          <p:cNvSpPr txBox="1"/>
          <p:nvPr>
            <p:ph idx="1" type="body"/>
          </p:nvPr>
        </p:nvSpPr>
        <p:spPr>
          <a:xfrm>
            <a:off x="514350" y="4343400"/>
            <a:ext cx="41148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9:notes"/>
          <p:cNvSpPr/>
          <p:nvPr>
            <p:ph idx="2" type="sldImg"/>
          </p:nvPr>
        </p:nvSpPr>
        <p:spPr>
          <a:xfrm>
            <a:off x="857400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8" name="Google Shape;188;p39:notes"/>
          <p:cNvSpPr txBox="1"/>
          <p:nvPr>
            <p:ph idx="1" type="body"/>
          </p:nvPr>
        </p:nvSpPr>
        <p:spPr>
          <a:xfrm>
            <a:off x="514350" y="4343400"/>
            <a:ext cx="41148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:notes"/>
          <p:cNvSpPr/>
          <p:nvPr>
            <p:ph idx="2" type="sldImg"/>
          </p:nvPr>
        </p:nvSpPr>
        <p:spPr>
          <a:xfrm>
            <a:off x="857400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" name="Google Shape;28;p4:notes"/>
          <p:cNvSpPr txBox="1"/>
          <p:nvPr>
            <p:ph idx="1" type="body"/>
          </p:nvPr>
        </p:nvSpPr>
        <p:spPr>
          <a:xfrm>
            <a:off x="514350" y="4343400"/>
            <a:ext cx="41148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0:notes"/>
          <p:cNvSpPr/>
          <p:nvPr>
            <p:ph idx="2" type="sldImg"/>
          </p:nvPr>
        </p:nvSpPr>
        <p:spPr>
          <a:xfrm>
            <a:off x="857400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2" name="Google Shape;192;p40:notes"/>
          <p:cNvSpPr txBox="1"/>
          <p:nvPr>
            <p:ph idx="1" type="body"/>
          </p:nvPr>
        </p:nvSpPr>
        <p:spPr>
          <a:xfrm>
            <a:off x="514350" y="4343400"/>
            <a:ext cx="41148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1:notes"/>
          <p:cNvSpPr/>
          <p:nvPr>
            <p:ph idx="2" type="sldImg"/>
          </p:nvPr>
        </p:nvSpPr>
        <p:spPr>
          <a:xfrm>
            <a:off x="857400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6" name="Google Shape;196;p41:notes"/>
          <p:cNvSpPr txBox="1"/>
          <p:nvPr>
            <p:ph idx="1" type="body"/>
          </p:nvPr>
        </p:nvSpPr>
        <p:spPr>
          <a:xfrm>
            <a:off x="514350" y="4343400"/>
            <a:ext cx="41148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42:notes"/>
          <p:cNvSpPr/>
          <p:nvPr>
            <p:ph idx="2" type="sldImg"/>
          </p:nvPr>
        </p:nvSpPr>
        <p:spPr>
          <a:xfrm>
            <a:off x="857400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0" name="Google Shape;200;p42:notes"/>
          <p:cNvSpPr txBox="1"/>
          <p:nvPr>
            <p:ph idx="1" type="body"/>
          </p:nvPr>
        </p:nvSpPr>
        <p:spPr>
          <a:xfrm>
            <a:off x="514350" y="4343400"/>
            <a:ext cx="41148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3:notes"/>
          <p:cNvSpPr/>
          <p:nvPr>
            <p:ph idx="2" type="sldImg"/>
          </p:nvPr>
        </p:nvSpPr>
        <p:spPr>
          <a:xfrm>
            <a:off x="857400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4" name="Google Shape;204;p43:notes"/>
          <p:cNvSpPr txBox="1"/>
          <p:nvPr>
            <p:ph idx="1" type="body"/>
          </p:nvPr>
        </p:nvSpPr>
        <p:spPr>
          <a:xfrm>
            <a:off x="514350" y="4343400"/>
            <a:ext cx="41148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44:notes"/>
          <p:cNvSpPr/>
          <p:nvPr>
            <p:ph idx="2" type="sldImg"/>
          </p:nvPr>
        </p:nvSpPr>
        <p:spPr>
          <a:xfrm>
            <a:off x="857400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8" name="Google Shape;208;p44:notes"/>
          <p:cNvSpPr txBox="1"/>
          <p:nvPr>
            <p:ph idx="1" type="body"/>
          </p:nvPr>
        </p:nvSpPr>
        <p:spPr>
          <a:xfrm>
            <a:off x="514350" y="4343400"/>
            <a:ext cx="41148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45:notes"/>
          <p:cNvSpPr/>
          <p:nvPr>
            <p:ph idx="2" type="sldImg"/>
          </p:nvPr>
        </p:nvSpPr>
        <p:spPr>
          <a:xfrm>
            <a:off x="857400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2" name="Google Shape;212;p45:notes"/>
          <p:cNvSpPr txBox="1"/>
          <p:nvPr>
            <p:ph idx="1" type="body"/>
          </p:nvPr>
        </p:nvSpPr>
        <p:spPr>
          <a:xfrm>
            <a:off x="514350" y="4343400"/>
            <a:ext cx="41148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46:notes"/>
          <p:cNvSpPr/>
          <p:nvPr>
            <p:ph idx="2" type="sldImg"/>
          </p:nvPr>
        </p:nvSpPr>
        <p:spPr>
          <a:xfrm>
            <a:off x="857400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6" name="Google Shape;216;p46:notes"/>
          <p:cNvSpPr txBox="1"/>
          <p:nvPr>
            <p:ph idx="1" type="body"/>
          </p:nvPr>
        </p:nvSpPr>
        <p:spPr>
          <a:xfrm>
            <a:off x="514350" y="4343400"/>
            <a:ext cx="41148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47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0" name="Google Shape;220;p47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47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48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6" name="Google Shape;226;p48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48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49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2" name="Google Shape;232;p49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49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:notes"/>
          <p:cNvSpPr/>
          <p:nvPr>
            <p:ph idx="2" type="sldImg"/>
          </p:nvPr>
        </p:nvSpPr>
        <p:spPr>
          <a:xfrm>
            <a:off x="857400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" name="Google Shape;33;p5:notes"/>
          <p:cNvSpPr txBox="1"/>
          <p:nvPr>
            <p:ph idx="1" type="body"/>
          </p:nvPr>
        </p:nvSpPr>
        <p:spPr>
          <a:xfrm>
            <a:off x="514350" y="4343400"/>
            <a:ext cx="41148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50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8" name="Google Shape;238;p50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50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51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4" name="Google Shape;244;p51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51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52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50" name="Google Shape;250;p52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52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53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56" name="Google Shape;256;p53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53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54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2" name="Google Shape;262;p54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54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5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8" name="Google Shape;268;p55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p55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56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74" name="Google Shape;274;p56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56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57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0" name="Google Shape;280;p57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57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58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Google Shape;286;p58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58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59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92" name="Google Shape;292;p59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59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:notes"/>
          <p:cNvSpPr/>
          <p:nvPr>
            <p:ph idx="2" type="sldImg"/>
          </p:nvPr>
        </p:nvSpPr>
        <p:spPr>
          <a:xfrm>
            <a:off x="857400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" name="Google Shape;38;p6:notes"/>
          <p:cNvSpPr txBox="1"/>
          <p:nvPr>
            <p:ph idx="1" type="body"/>
          </p:nvPr>
        </p:nvSpPr>
        <p:spPr>
          <a:xfrm>
            <a:off x="514350" y="4343400"/>
            <a:ext cx="41148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60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98" name="Google Shape;298;p60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Google Shape;299;p60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61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04" name="Google Shape;304;p61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61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62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10" name="Google Shape;310;p62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Google Shape;311;p62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63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16" name="Google Shape;316;p63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317;p63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64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22" name="Google Shape;322;p64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3" name="Google Shape;323;p64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65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28" name="Google Shape;328;p65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p65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66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34" name="Google Shape;334;p66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335;p66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67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40" name="Google Shape;340;p67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" name="Google Shape;341;p67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68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46" name="Google Shape;346;p68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" name="Google Shape;347;p68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69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52" name="Google Shape;352;p69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Google Shape;353;p69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7:notes"/>
          <p:cNvSpPr/>
          <p:nvPr>
            <p:ph idx="2" type="sldImg"/>
          </p:nvPr>
        </p:nvSpPr>
        <p:spPr>
          <a:xfrm>
            <a:off x="857400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" name="Google Shape;43;p7:notes"/>
          <p:cNvSpPr txBox="1"/>
          <p:nvPr>
            <p:ph idx="1" type="body"/>
          </p:nvPr>
        </p:nvSpPr>
        <p:spPr>
          <a:xfrm>
            <a:off x="514350" y="4343400"/>
            <a:ext cx="41148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70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58" name="Google Shape;358;p70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" name="Google Shape;359;p70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71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64" name="Google Shape;364;p71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" name="Google Shape;365;p71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72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70" name="Google Shape;370;p72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p72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73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76" name="Google Shape;376;p73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7" name="Google Shape;377;p73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74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82" name="Google Shape;382;p74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" name="Google Shape;383;p74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75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88" name="Google Shape;388;p75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389;p75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76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94" name="Google Shape;394;p76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5" name="Google Shape;395;p76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77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00" name="Google Shape;400;p77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1" name="Google Shape;401;p77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78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06" name="Google Shape;406;p78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7" name="Google Shape;407;p78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79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12" name="Google Shape;412;p79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3" name="Google Shape;413;p79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8:notes"/>
          <p:cNvSpPr/>
          <p:nvPr>
            <p:ph idx="2" type="sldImg"/>
          </p:nvPr>
        </p:nvSpPr>
        <p:spPr>
          <a:xfrm>
            <a:off x="857400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" name="Google Shape;49;p8:notes"/>
          <p:cNvSpPr txBox="1"/>
          <p:nvPr>
            <p:ph idx="1" type="body"/>
          </p:nvPr>
        </p:nvSpPr>
        <p:spPr>
          <a:xfrm>
            <a:off x="514350" y="4343400"/>
            <a:ext cx="41148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80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18" name="Google Shape;418;p80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9" name="Google Shape;419;p80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9:notes"/>
          <p:cNvSpPr/>
          <p:nvPr>
            <p:ph idx="2" type="sldImg"/>
          </p:nvPr>
        </p:nvSpPr>
        <p:spPr>
          <a:xfrm>
            <a:off x="857400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" name="Google Shape;59;p9:notes"/>
          <p:cNvSpPr txBox="1"/>
          <p:nvPr>
            <p:ph idx="1" type="body"/>
          </p:nvPr>
        </p:nvSpPr>
        <p:spPr>
          <a:xfrm>
            <a:off x="514350" y="4343400"/>
            <a:ext cx="41148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6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14.jp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10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22.jp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31.jp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36.jp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32.jp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20.jp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25.jp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24.jp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21.jp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38.jp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26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27.jp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23.jp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29.jp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30.jp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34.jp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35.jp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28.jp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41.jp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33.jp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37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39.jp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42.jp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47.jp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40.jp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44.jp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43.jp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46.jp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45.jp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49.jp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48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50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12" name="Google Shape;12;p1"/>
          <p:cNvPicPr preferRelativeResize="0"/>
          <p:nvPr/>
        </p:nvPicPr>
        <p:blipFill rotWithShape="1">
          <a:blip r:embed="rId3">
            <a:alphaModFix/>
          </a:blip>
          <a:srcRect b="-2469" l="0" r="0" t="2470"/>
          <a:stretch/>
        </p:blipFill>
        <p:spPr>
          <a:xfrm>
            <a:off x="150150" y="-1550500"/>
            <a:ext cx="9448799" cy="9316153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3" name="Google Shape;13;p1"/>
          <p:cNvSpPr txBox="1"/>
          <p:nvPr/>
        </p:nvSpPr>
        <p:spPr>
          <a:xfrm>
            <a:off x="2166450" y="4018000"/>
            <a:ext cx="5038500" cy="58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ATOM AND MOLECULES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" name="Google Shape;14;p1"/>
          <p:cNvCxnSpPr/>
          <p:nvPr/>
        </p:nvCxnSpPr>
        <p:spPr>
          <a:xfrm flipH="1">
            <a:off x="2752075" y="2382200"/>
            <a:ext cx="129600" cy="2334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4800" y="189050"/>
            <a:ext cx="8858025" cy="5081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52400"/>
            <a:ext cx="8734075" cy="487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66275"/>
            <a:ext cx="8991600" cy="4833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52400"/>
            <a:ext cx="8746474" cy="4891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52400"/>
            <a:ext cx="8932375" cy="499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52400"/>
            <a:ext cx="8771275" cy="4916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6"/>
          <p:cNvPicPr preferRelativeResize="0"/>
          <p:nvPr/>
        </p:nvPicPr>
        <p:blipFill rotWithShape="1">
          <a:blip r:embed="rId3">
            <a:alphaModFix/>
          </a:blip>
          <a:srcRect b="1080" l="0" r="0" t="-1080"/>
          <a:stretch/>
        </p:blipFill>
        <p:spPr>
          <a:xfrm>
            <a:off x="0" y="76200"/>
            <a:ext cx="9143999" cy="5460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101" name="Google Shape;101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331925" y="-2023672"/>
            <a:ext cx="9753600" cy="731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20" name="Google Shape;20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37000" y="0"/>
            <a:ext cx="9753600" cy="762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8875" y="0"/>
            <a:ext cx="8696900" cy="499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9575" y="70325"/>
            <a:ext cx="8579200" cy="5073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223" name="Google Shape;223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609611" y="321544"/>
            <a:ext cx="9753600" cy="731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229" name="Google Shape;229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235" name="Google Shape;235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53" y="-546070"/>
            <a:ext cx="9753600" cy="731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oogle Shape;35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2825" y="76200"/>
            <a:ext cx="8572950" cy="499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241" name="Google Shape;241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247" name="Google Shape;247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253" name="Google Shape;253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259" name="Google Shape;259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265" name="Google Shape;265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271" name="Google Shape;271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277" name="Google Shape;277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283" name="Google Shape;283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289" name="Google Shape;289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609600" y="0"/>
            <a:ext cx="9753600" cy="731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295" name="Google Shape;295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40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52400"/>
            <a:ext cx="8808450" cy="4891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301" name="Google Shape;301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48207"/>
            <a:ext cx="9753600" cy="731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307" name="Google Shape;307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313" name="Google Shape;313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319" name="Google Shape;319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325" name="Google Shape;325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331" name="Google Shape;331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337" name="Google Shape;337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343" name="Google Shape;343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349" name="Google Shape;349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355" name="Google Shape;355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oogle Shape;45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52400"/>
            <a:ext cx="8783651" cy="499112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" name="Google Shape;46;p7"/>
          <p:cNvCxnSpPr/>
          <p:nvPr/>
        </p:nvCxnSpPr>
        <p:spPr>
          <a:xfrm>
            <a:off x="756400" y="950425"/>
            <a:ext cx="18600" cy="27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361" name="Google Shape;361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367" name="Google Shape;367;p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373" name="Google Shape;373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379" name="Google Shape;379;p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385" name="Google Shape;385;p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391" name="Google Shape;391;p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753600" cy="692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397" name="Google Shape;397;p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403" name="Google Shape;403;p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409" name="Google Shape;409;p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415" name="Google Shape;415;p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409987" y="0"/>
            <a:ext cx="8758876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2" name="Google Shape;52;p8"/>
          <p:cNvCxnSpPr/>
          <p:nvPr/>
        </p:nvCxnSpPr>
        <p:spPr>
          <a:xfrm>
            <a:off x="419300" y="2691025"/>
            <a:ext cx="8395500" cy="111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3" name="Google Shape;53;p8"/>
          <p:cNvCxnSpPr/>
          <p:nvPr/>
        </p:nvCxnSpPr>
        <p:spPr>
          <a:xfrm>
            <a:off x="419300" y="2914650"/>
            <a:ext cx="7929600" cy="37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4" name="Google Shape;54;p8"/>
          <p:cNvCxnSpPr/>
          <p:nvPr/>
        </p:nvCxnSpPr>
        <p:spPr>
          <a:xfrm>
            <a:off x="512475" y="2653750"/>
            <a:ext cx="8143800" cy="9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5" name="Google Shape;55;p8"/>
          <p:cNvCxnSpPr/>
          <p:nvPr/>
        </p:nvCxnSpPr>
        <p:spPr>
          <a:xfrm flipH="1" rot="10800000">
            <a:off x="-764075" y="2989050"/>
            <a:ext cx="1173900" cy="8574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56" name="Google Shape;56;p8"/>
          <p:cNvSpPr txBox="1"/>
          <p:nvPr/>
        </p:nvSpPr>
        <p:spPr>
          <a:xfrm>
            <a:off x="-1374425" y="3678000"/>
            <a:ext cx="2394600" cy="6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ye wala samja,line ka  matlab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421" name="Google Shape;421;p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31975"/>
            <a:ext cx="9143999" cy="487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2020-10-08T13:13:04Z</dcterms:created>
  <dc:creator>JDN2-AL00HN</dc:creator>
</cp:coreProperties>
</file>